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1037" t="-4375" b="-9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/>
              <a:t> </a:t>
            </a:r>
            <a:r>
              <a:rPr lang="en-US" dirty="0"/>
              <a:t>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derives,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333" t="-1224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4AB85-49B3-644C-8F3A-6DF6982F6552}"/>
              </a:ext>
            </a:extLst>
          </p:cNvPr>
          <p:cNvSpPr/>
          <p:nvPr/>
        </p:nvSpPr>
        <p:spPr>
          <a:xfrm>
            <a:off x="3576438" y="3213557"/>
            <a:ext cx="1991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b="1" dirty="0"/>
              <a:t>No replay.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F0AD2-14FA-BE43-9666-0BFCDE5076E2}"/>
              </a:ext>
            </a:extLst>
          </p:cNvPr>
          <p:cNvSpPr/>
          <p:nvPr/>
        </p:nvSpPr>
        <p:spPr>
          <a:xfrm>
            <a:off x="3576438" y="3213557"/>
            <a:ext cx="1991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b="1" dirty="0"/>
              <a:t>No replay.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Four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38" y="3609266"/>
            <a:ext cx="78268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8383</TotalTime>
  <Words>2574</Words>
  <Application>Microsoft Macintosh PowerPoint</Application>
  <PresentationFormat>On-screen Show (4:3)</PresentationFormat>
  <Paragraphs>371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40</cp:revision>
  <cp:lastPrinted>2021-03-14T21:21:57Z</cp:lastPrinted>
  <dcterms:created xsi:type="dcterms:W3CDTF">2003-03-23T06:19:47Z</dcterms:created>
  <dcterms:modified xsi:type="dcterms:W3CDTF">2021-03-16T13:10:24Z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